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B2614F-1E04-42C1-B5D2-6517037A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u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Tihomir</cp:lastModifiedBy>
  <cp:revision>2</cp:revision>
  <dcterms:created xsi:type="dcterms:W3CDTF">2021-11-26T00:30:00Z</dcterms:created>
  <dcterms:modified xsi:type="dcterms:W3CDTF">2021-11-26T15:00:23Z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D0812DF043AA4D1B94E66E6C96BF2EBC</vt:lpwstr>
  </property>
  <property fmtid="{D5CDD505-2E9C-101B-9397-08002B2CF9AE}" pid="3" name="KSOProductBuildVer">
    <vt:lpwstr>1033-11.2.0.10307</vt:lpwstr>
  </property>
</Properties>
</file>